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7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6CDB1-8263-4FF4-A2CC-441B16922A05}" type="datetimeFigureOut">
              <a:rPr lang="en-US" smtClean="0"/>
              <a:t>12/26/2020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9C3FB-DC31-4EFB-AE3B-B3E34046CE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163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4617-17A2-417C-9B34-31CF035311D5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7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97B09-69AC-4EE4-9573-4533C3804DB1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952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F506-06AE-4B43-A7B9-5D004C15B200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115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F1AB1-D519-41C1-B76A-B23F1A43C7A1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84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73A7708D-DE70-4CE7-9ECF-E0587CF478F1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108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0F0C6-C8D3-4C21-9131-378C1D103B5D}" type="datetime1">
              <a:rPr lang="en-US" smtClean="0"/>
              <a:t>12/26/2020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7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9E856-AAC7-46EC-B615-26A513C8F7AC}" type="datetime1">
              <a:rPr lang="en-US" smtClean="0"/>
              <a:t>12/26/2020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3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071A7-CCDB-46BD-A742-BC081375D088}" type="datetime1">
              <a:rPr lang="en-US" smtClean="0"/>
              <a:t>12/26/2020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73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FBD19-92E4-468C-8EF2-6DF286811182}" type="datetime1">
              <a:rPr lang="en-US" smtClean="0"/>
              <a:t>12/26/2020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04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484E8-45DF-4BF5-BC3D-98924508AAAF}" type="datetime1">
              <a:rPr lang="en-US" smtClean="0"/>
              <a:t>12/26/2020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1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338DE-6CCC-4545-8FDA-288BEE75548C}" type="datetime1">
              <a:rPr lang="en-US" smtClean="0"/>
              <a:t>12/26/2020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87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A49F3091-1757-4740-BE1D-3A1238742425}" type="datetime1">
              <a:rPr lang="en-US" smtClean="0"/>
              <a:t>12/26/2020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8DE82D2E-BCE8-4CC7-B030-B6F393A7C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7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3062-F9DC-4679-B177-30D2805614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DYNAMICS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3A1A5-4823-481E-A9EE-BB33C2C8DA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ABDUL RAHEEM RIHAM AHAMED</a:t>
            </a:r>
          </a:p>
          <a:p>
            <a:r>
              <a:rPr lang="en-US" sz="1400" dirty="0"/>
              <a:t>HND COMPUTING IDM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AB5C0-78B6-4D01-A4CB-091240E47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817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CF6437-441A-48F0-8D60-9CAB159982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27BD5-370F-4C6B-B9E9-E81D98652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3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18B19-D18F-4B4A-917E-C4A28A920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F1FA5-D44B-4DEC-B29E-471F77ED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Team Dynamics?</a:t>
            </a:r>
          </a:p>
          <a:p>
            <a:r>
              <a:rPr lang="en-US" dirty="0"/>
              <a:t>How-to: Team Dynamics</a:t>
            </a:r>
          </a:p>
          <a:p>
            <a:r>
              <a:rPr lang="en-US" dirty="0"/>
              <a:t>Videos to understand Team Dynamics better</a:t>
            </a:r>
          </a:p>
          <a:p>
            <a:r>
              <a:rPr lang="en-US" dirty="0"/>
              <a:t>What is good team dynamics?</a:t>
            </a:r>
          </a:p>
          <a:p>
            <a:r>
              <a:rPr lang="en-US" dirty="0"/>
              <a:t>What is bad team dynamics?</a:t>
            </a:r>
          </a:p>
          <a:p>
            <a:r>
              <a:rPr lang="en-US" dirty="0"/>
              <a:t>How to improve &amp; maintain team dynamics?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63C3C-3396-4B0E-8C04-E0C9E82B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54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7EEE-B952-41A6-A09A-43C4C5A2D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Team Dynamics?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264D0-711A-466B-BCDF-EDDAC2999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 dynamics are the unconscious, psychological forces that influence the direction of a team’s behavior and performance. they're like undercurrents within the sea, which may carry boats during a different direction to the one they shall sail.</a:t>
            </a:r>
          </a:p>
          <a:p>
            <a:r>
              <a:rPr lang="en-US" dirty="0"/>
              <a:t>Team dynamics are created by the character of the team’s work, the personalities within the team, their working relationships with people , and therefore the environment during which the team works.</a:t>
            </a:r>
          </a:p>
          <a:p>
            <a:r>
              <a:rPr lang="en-US" dirty="0"/>
              <a:t>Team dynamics are often good - for instance , once they improve overall team performance and/or get the simplest out of individual team members. they will even be bad - for instance , once they cause unproductive conflict, demotivation, and stop the team from achieving its goals.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F9B4B-A679-4865-986F-17E0FEFA7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9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423B3-8520-4609-9BB0-2024B5E2A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How-to: Team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3257A-8A7F-4CD3-B3F3-68A805FE4A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Identify a pacesetter </a:t>
            </a:r>
          </a:p>
          <a:p>
            <a:r>
              <a:rPr lang="en-US" dirty="0"/>
              <a:t>Establish roles and responsibilities and discuss what everyone “brings to the table”</a:t>
            </a:r>
          </a:p>
          <a:p>
            <a:r>
              <a:rPr lang="en-US" dirty="0"/>
              <a:t>Create goals and objectives</a:t>
            </a:r>
          </a:p>
          <a:p>
            <a:r>
              <a:rPr lang="en-US" dirty="0"/>
              <a:t>Establish an agenda for managing time to finish tasks and meeting</a:t>
            </a:r>
          </a:p>
          <a:p>
            <a:r>
              <a:rPr lang="en-US" dirty="0"/>
              <a:t>Develop a way to work out how your team will reach agreement</a:t>
            </a:r>
          </a:p>
          <a:p>
            <a:r>
              <a:rPr lang="en-US" dirty="0"/>
              <a:t>Establish ground rules for meetings</a:t>
            </a:r>
          </a:p>
          <a:p>
            <a:r>
              <a:rPr lang="en-US" dirty="0"/>
              <a:t>Ensure proper and timely use of quality tools</a:t>
            </a:r>
          </a:p>
          <a:p>
            <a:r>
              <a:rPr lang="en-US" dirty="0"/>
              <a:t>Immediately affect maladaptive behaviors, with consequences included</a:t>
            </a:r>
          </a:p>
          <a:p>
            <a:r>
              <a:rPr lang="en-US" dirty="0"/>
              <a:t>Quickly start each project or task</a:t>
            </a:r>
          </a:p>
          <a:p>
            <a:r>
              <a:rPr lang="en-US" dirty="0"/>
              <a:t>State what’s working, also as the way to improve what’s not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E8BF6-5DDF-4A38-9DFF-4241A168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8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DA936-827B-456D-B89E-B888492F8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Videos to understand Team Dynamics better</a:t>
            </a:r>
          </a:p>
        </p:txBody>
      </p:sp>
      <p:pic>
        <p:nvPicPr>
          <p:cNvPr id="4" name="Belbin’s Theory on Team Dynamics">
            <a:hlinkClick r:id="" action="ppaction://media"/>
            <a:extLst>
              <a:ext uri="{FF2B5EF4-FFF2-40B4-BE49-F238E27FC236}">
                <a16:creationId xmlns:a16="http://schemas.microsoft.com/office/drawing/2014/main" id="{88541CC5-3A39-4682-9281-E695430E8FA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8725" y="2120900"/>
            <a:ext cx="7202488" cy="40513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46957C-4997-41BB-AA8B-13A897A22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48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9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eamwork can make a Dreamwork -  best ever motivational short film on youtube">
            <a:hlinkClick r:id="" action="ppaction://media"/>
            <a:extLst>
              <a:ext uri="{FF2B5EF4-FFF2-40B4-BE49-F238E27FC236}">
                <a16:creationId xmlns:a16="http://schemas.microsoft.com/office/drawing/2014/main" id="{BBBA48D6-2659-4A91-B212-018BAAC5C3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600" y="566738"/>
            <a:ext cx="9964738" cy="5605462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376B9D-E756-4B9F-AB89-51A9B371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5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0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BD0E-4981-414F-B7D7-016AA7190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good team dynamics?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F629F-4EAD-4FBF-AD1A-E9848035F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can work towards collective decisions and that they are held in charge of outcomes. </a:t>
            </a:r>
          </a:p>
          <a:p>
            <a:r>
              <a:rPr lang="en-US" dirty="0"/>
              <a:t>A team with good team dynamics could also be constructive and productive, and it's going to demonstrate mutual affection and self-corrective behavior. </a:t>
            </a:r>
          </a:p>
          <a:p>
            <a:r>
              <a:rPr lang="en-US" dirty="0"/>
              <a:t>On the opposite hand, poor team dynamics are often disruptive for successful deciding and work outcomes.</a:t>
            </a:r>
          </a:p>
          <a:p>
            <a:r>
              <a:rPr lang="en-US" dirty="0"/>
              <a:t>Team dynamics matter because they impact things like creativity, productivity and effectiveness. </a:t>
            </a:r>
          </a:p>
          <a:p>
            <a:r>
              <a:rPr lang="en-US" dirty="0"/>
              <a:t>Since team work is integral to organization, for business leaders, addressing social psychology can cause better work outcomes, customer satisfaction and an improved bottom line.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BB6DD5-3C95-4B2C-90EA-E5CDFBF4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935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0C558-BAD1-4909-9594-643AB527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bad team dynamics?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26D4E-AABF-446F-8FBA-B8A3EC2F3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common causes behind poor social psychology are:</a:t>
            </a:r>
          </a:p>
          <a:p>
            <a:pPr lvl="1"/>
            <a:r>
              <a:rPr lang="en-US" dirty="0"/>
              <a:t>Weak leadership </a:t>
            </a:r>
          </a:p>
          <a:p>
            <a:pPr lvl="1"/>
            <a:r>
              <a:rPr lang="en-US" dirty="0"/>
              <a:t>Authority and groupthink</a:t>
            </a:r>
          </a:p>
          <a:p>
            <a:pPr lvl="1"/>
            <a:r>
              <a:rPr lang="en-US" dirty="0"/>
              <a:t>Free-riding</a:t>
            </a:r>
          </a:p>
          <a:p>
            <a:pPr lvl="1"/>
            <a:r>
              <a:rPr lang="en-US" dirty="0"/>
              <a:t>Blocking behaviors</a:t>
            </a:r>
          </a:p>
          <a:p>
            <a:pPr lvl="1"/>
            <a:r>
              <a:rPr lang="en-US" dirty="0"/>
              <a:t>Evaluation apprehension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DC9424-3780-45BC-B4CC-386B23ABD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18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6BFD0-2423-4C8B-BFA0-A668DB971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improve &amp; maintain team dynamics?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1BCA-AA48-471F-93AE-AB9C0C824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Address problems quickly</a:t>
            </a:r>
          </a:p>
          <a:p>
            <a:r>
              <a:rPr lang="en-US" dirty="0"/>
              <a:t>Create a team motive</a:t>
            </a:r>
          </a:p>
          <a:p>
            <a:r>
              <a:rPr lang="en-US" dirty="0"/>
              <a:t>Enhance team culture</a:t>
            </a:r>
          </a:p>
          <a:p>
            <a:r>
              <a:rPr lang="en-US" dirty="0"/>
              <a:t>Build communication</a:t>
            </a:r>
          </a:p>
          <a:p>
            <a:r>
              <a:rPr lang="en-US" dirty="0"/>
              <a:t>Always concentrate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AE46B-A39D-47D6-B6B4-222A73A1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82D2E-BCE8-4CC7-B030-B6F393A7C3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242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21</TotalTime>
  <Words>439</Words>
  <Application>Microsoft Office PowerPoint</Application>
  <PresentationFormat>Widescreen</PresentationFormat>
  <Paragraphs>56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Rockwell</vt:lpstr>
      <vt:lpstr>Rockwell Condensed</vt:lpstr>
      <vt:lpstr>Wingdings</vt:lpstr>
      <vt:lpstr>Wood Type</vt:lpstr>
      <vt:lpstr>TEAM DYNAMICS</vt:lpstr>
      <vt:lpstr>Table of contents</vt:lpstr>
      <vt:lpstr>What is Team Dynamics?</vt:lpstr>
      <vt:lpstr>How-to: Team Dynamics</vt:lpstr>
      <vt:lpstr>Videos to understand Team Dynamics better</vt:lpstr>
      <vt:lpstr>PowerPoint Presentation</vt:lpstr>
      <vt:lpstr>What is good team dynamics?</vt:lpstr>
      <vt:lpstr>What is bad team dynamics?</vt:lpstr>
      <vt:lpstr>How to improve &amp; maintain team dynamics?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DYNAMICS</dc:title>
  <dc:creator>RIHAM AHAMED ABDUL RAHEEM</dc:creator>
  <cp:lastModifiedBy>RIHAM AHAMED ABDUL RAHEEM</cp:lastModifiedBy>
  <cp:revision>3</cp:revision>
  <dcterms:created xsi:type="dcterms:W3CDTF">2020-12-26T15:47:25Z</dcterms:created>
  <dcterms:modified xsi:type="dcterms:W3CDTF">2020-12-26T16:09:09Z</dcterms:modified>
</cp:coreProperties>
</file>

<file path=docProps/thumbnail.jpeg>
</file>